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76" r:id="rId1"/>
  </p:sldMasterIdLst>
  <p:sldIdLst>
    <p:sldId id="256" r:id="rId2"/>
    <p:sldId id="258" r:id="rId3"/>
    <p:sldId id="257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A22A48D-8077-4D29-9A5B-7BC29FFAA855}" type="datetimeFigureOut">
              <a:rPr lang="sr-Latn-RS" smtClean="0"/>
              <a:t>26.4.2020.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B285A34-9B1C-41AD-BBDA-F5B83AB5499E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731340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A48D-8077-4D29-9A5B-7BC29FFAA855}" type="datetimeFigureOut">
              <a:rPr lang="sr-Latn-RS" smtClean="0"/>
              <a:t>26.4.2020.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85A34-9B1C-41AD-BBDA-F5B83AB5499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35862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A48D-8077-4D29-9A5B-7BC29FFAA855}" type="datetimeFigureOut">
              <a:rPr lang="sr-Latn-RS" smtClean="0"/>
              <a:t>26.4.2020.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85A34-9B1C-41AD-BBDA-F5B83AB5499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60392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A48D-8077-4D29-9A5B-7BC29FFAA855}" type="datetimeFigureOut">
              <a:rPr lang="sr-Latn-RS" smtClean="0"/>
              <a:t>26.4.2020.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85A34-9B1C-41AD-BBDA-F5B83AB5499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21433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A22A48D-8077-4D29-9A5B-7BC29FFAA855}" type="datetimeFigureOut">
              <a:rPr lang="sr-Latn-RS" smtClean="0"/>
              <a:t>26.4.2020.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B285A34-9B1C-41AD-BBDA-F5B83AB5499E}" type="slidenum">
              <a:rPr lang="sr-Latn-RS" smtClean="0"/>
              <a:t>‹#›</a:t>
            </a:fld>
            <a:endParaRPr lang="sr-Latn-R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935981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A48D-8077-4D29-9A5B-7BC29FFAA855}" type="datetimeFigureOut">
              <a:rPr lang="sr-Latn-RS" smtClean="0"/>
              <a:t>26.4.2020.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85A34-9B1C-41AD-BBDA-F5B83AB5499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932048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A48D-8077-4D29-9A5B-7BC29FFAA855}" type="datetimeFigureOut">
              <a:rPr lang="sr-Latn-RS" smtClean="0"/>
              <a:t>26.4.2020.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85A34-9B1C-41AD-BBDA-F5B83AB5499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0264829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A48D-8077-4D29-9A5B-7BC29FFAA855}" type="datetimeFigureOut">
              <a:rPr lang="sr-Latn-RS" smtClean="0"/>
              <a:t>26.4.2020.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85A34-9B1C-41AD-BBDA-F5B83AB5499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72760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A48D-8077-4D29-9A5B-7BC29FFAA855}" type="datetimeFigureOut">
              <a:rPr lang="sr-Latn-RS" smtClean="0"/>
              <a:t>26.4.2020.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85A34-9B1C-41AD-BBDA-F5B83AB5499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490048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1A22A48D-8077-4D29-9A5B-7BC29FFAA855}" type="datetimeFigureOut">
              <a:rPr lang="sr-Latn-RS" smtClean="0"/>
              <a:t>26.4.2020.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AB285A34-9B1C-41AD-BBDA-F5B83AB5499E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4316383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1A22A48D-8077-4D29-9A5B-7BC29FFAA855}" type="datetimeFigureOut">
              <a:rPr lang="sr-Latn-RS" smtClean="0"/>
              <a:t>26.4.2020.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AB285A34-9B1C-41AD-BBDA-F5B83AB5499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78408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A22A48D-8077-4D29-9A5B-7BC29FFAA855}" type="datetimeFigureOut">
              <a:rPr lang="sr-Latn-RS" smtClean="0"/>
              <a:t>26.4.2020.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B285A34-9B1C-41AD-BBDA-F5B83AB5499E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73893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77" r:id="rId1"/>
    <p:sldLayoutId id="2147484578" r:id="rId2"/>
    <p:sldLayoutId id="2147484579" r:id="rId3"/>
    <p:sldLayoutId id="2147484580" r:id="rId4"/>
    <p:sldLayoutId id="2147484581" r:id="rId5"/>
    <p:sldLayoutId id="2147484582" r:id="rId6"/>
    <p:sldLayoutId id="2147484583" r:id="rId7"/>
    <p:sldLayoutId id="2147484584" r:id="rId8"/>
    <p:sldLayoutId id="2147484585" r:id="rId9"/>
    <p:sldLayoutId id="2147484586" r:id="rId10"/>
    <p:sldLayoutId id="21474845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lanetazemljadigitalnicas.blogspot.com/p/blog-page_24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lanetazemljadigitalnicas.blogspot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lanetazemljadigitalnicas.blogspot.com/2020/04/blog-post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lanetazemljadigitalnicas.blogspot.com/p/blog-page_82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lanetazemljadigitalnicas.blogspot.com/p/blog-page_25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lanetazemljadigitalnicas.blogspot.com/p/blog-page_54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lanetazemljadigitalnicas.blogspot.com/p/blog-page_37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Планета Земља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873" y="5979196"/>
            <a:ext cx="9781309" cy="742279"/>
          </a:xfrm>
        </p:spPr>
        <p:txBody>
          <a:bodyPr/>
          <a:lstStyle/>
          <a:p>
            <a:r>
              <a:rPr lang="ru-RU" dirty="0"/>
              <a:t>Облик и величина Земље, распоред копна и </a:t>
            </a:r>
            <a:r>
              <a:rPr lang="ru-RU" dirty="0" smtClean="0"/>
              <a:t>воде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663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Закључак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У закључку је дат кратак резиме онога што ученици треба да знају.</a:t>
            </a:r>
          </a:p>
          <a:p>
            <a:endParaRPr lang="sr-Cyrl-RS" dirty="0"/>
          </a:p>
          <a:p>
            <a:r>
              <a:rPr lang="sr-Cyrl-RS" dirty="0" smtClean="0"/>
              <a:t>Подсетник за домаћи задатак који се налази на страницама ’’Океани’’ и ’’Континенти’’.</a:t>
            </a:r>
          </a:p>
          <a:p>
            <a:endParaRPr lang="sr-Cyrl-RS" dirty="0"/>
          </a:p>
          <a:p>
            <a:r>
              <a:rPr lang="sr-Cyrl-RS" dirty="0" smtClean="0"/>
              <a:t>Страницу можете погледати на следећем линку:</a:t>
            </a:r>
          </a:p>
          <a:p>
            <a:pPr marL="0" indent="0">
              <a:buNone/>
            </a:pPr>
            <a:endParaRPr lang="sr-Cyrl-RS" dirty="0"/>
          </a:p>
          <a:p>
            <a:pPr marL="0" indent="0" algn="ctr">
              <a:buNone/>
            </a:pPr>
            <a:r>
              <a:rPr lang="sr-Cyrl-RS" sz="4000" dirty="0" smtClean="0">
                <a:hlinkClick r:id="rId2"/>
              </a:rPr>
              <a:t>Закључак</a:t>
            </a:r>
            <a:endParaRPr lang="sr-Latn-RS" sz="4000" dirty="0"/>
          </a:p>
        </p:txBody>
      </p:sp>
    </p:spTree>
    <p:extLst>
      <p:ext uri="{BB962C8B-B14F-4D97-AF65-F5344CB8AC3E}">
        <p14:creationId xmlns:p14="http://schemas.microsoft.com/office/powerpoint/2010/main" val="385483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Дигитална платформа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Дигитални садржај је постављен на платформи</a:t>
            </a:r>
            <a:r>
              <a:rPr lang="sr-Latn-RS" dirty="0" smtClean="0"/>
              <a:t> Blogger.com</a:t>
            </a:r>
            <a:endParaRPr lang="sr-Cyrl-RS" dirty="0" smtClean="0"/>
          </a:p>
          <a:p>
            <a:pPr marL="0" indent="0">
              <a:buNone/>
            </a:pPr>
            <a:endParaRPr lang="sr-Latn-RS" dirty="0" smtClean="0"/>
          </a:p>
          <a:p>
            <a:r>
              <a:rPr lang="sr-Cyrl-RS" dirty="0" smtClean="0"/>
              <a:t>За израду дигиталног садржаја коришћени су и следећи </a:t>
            </a:r>
            <a:r>
              <a:rPr lang="sr-Latn-RS" dirty="0" smtClean="0"/>
              <a:t>web</a:t>
            </a:r>
            <a:r>
              <a:rPr lang="sr-Cyrl-RS" dirty="0" smtClean="0"/>
              <a:t> алати:</a:t>
            </a:r>
          </a:p>
          <a:p>
            <a:pPr lvl="1"/>
            <a:r>
              <a:rPr lang="sr-Latn-RS" dirty="0" smtClean="0"/>
              <a:t>Google Maps</a:t>
            </a:r>
          </a:p>
          <a:p>
            <a:pPr lvl="2"/>
            <a:r>
              <a:rPr lang="sr-Cyrl-RS" dirty="0" smtClean="0"/>
              <a:t>Израда дигиталне мапе ’’Океани’’</a:t>
            </a:r>
            <a:endParaRPr lang="sr-Latn-RS" dirty="0" smtClean="0"/>
          </a:p>
          <a:p>
            <a:pPr lvl="1"/>
            <a:r>
              <a:rPr lang="sr-Latn-RS" dirty="0" smtClean="0"/>
              <a:t>Genial.ly</a:t>
            </a:r>
            <a:r>
              <a:rPr lang="sr-Cyrl-RS" dirty="0" smtClean="0"/>
              <a:t> </a:t>
            </a:r>
          </a:p>
          <a:p>
            <a:pPr lvl="2"/>
            <a:r>
              <a:rPr lang="sr-Cyrl-RS" dirty="0" smtClean="0"/>
              <a:t>Израда интерактивне презентације ’’Насељени континенти’’</a:t>
            </a:r>
          </a:p>
          <a:p>
            <a:pPr lvl="2"/>
            <a:r>
              <a:rPr lang="sr-Cyrl-RS" dirty="0" smtClean="0"/>
              <a:t>Израда квизова ’’Пут око света’’ и ’’Тачно – </a:t>
            </a:r>
            <a:r>
              <a:rPr lang="sr-Cyrl-RS" dirty="0" smtClean="0"/>
              <a:t>нетачно</a:t>
            </a:r>
            <a:r>
              <a:rPr lang="sr-Cyrl-RS" dirty="0" smtClean="0"/>
              <a:t>’’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31763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Дигитални час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Облик </a:t>
            </a:r>
            <a:r>
              <a:rPr lang="ru-RU" dirty="0"/>
              <a:t>и величина Земље, распоред копна и </a:t>
            </a:r>
            <a:r>
              <a:rPr lang="ru-RU" dirty="0" smtClean="0"/>
              <a:t>воде</a:t>
            </a:r>
            <a:endParaRPr lang="sr-Cyrl-RS" dirty="0"/>
          </a:p>
          <a:p>
            <a:endParaRPr lang="sr-Cyrl-RS" dirty="0" smtClean="0"/>
          </a:p>
          <a:p>
            <a:r>
              <a:rPr lang="sr-Cyrl-RS" dirty="0"/>
              <a:t>Ч</a:t>
            </a:r>
            <a:r>
              <a:rPr lang="sr-Cyrl-RS" dirty="0" smtClean="0"/>
              <a:t>ас се налази на </a:t>
            </a:r>
            <a:r>
              <a:rPr lang="sr-Cyrl-RS" dirty="0" smtClean="0"/>
              <a:t>следећем линку:</a:t>
            </a:r>
          </a:p>
          <a:p>
            <a:endParaRPr lang="sr-Cyrl-RS" dirty="0"/>
          </a:p>
          <a:p>
            <a:pPr marL="0" indent="0" algn="ctr">
              <a:buNone/>
            </a:pPr>
            <a:r>
              <a:rPr lang="sr-Latn-RS" sz="3200" dirty="0">
                <a:hlinkClick r:id="rId2"/>
              </a:rPr>
              <a:t>https://planetazemljadigitalnicas.blogspot.com</a:t>
            </a:r>
            <a:r>
              <a:rPr lang="sr-Latn-RS" sz="3200" dirty="0" smtClean="0">
                <a:hlinkClick r:id="rId2"/>
              </a:rPr>
              <a:t>/</a:t>
            </a:r>
            <a:endParaRPr lang="sr-Cyrl-RS" sz="3200" dirty="0"/>
          </a:p>
          <a:p>
            <a:pPr marL="0" indent="0" algn="ctr">
              <a:buNone/>
            </a:pPr>
            <a:endParaRPr lang="sr-Cyrl-RS" dirty="0" smtClean="0"/>
          </a:p>
          <a:p>
            <a:pPr lvl="0">
              <a:buClr>
                <a:srgbClr val="2A1A00"/>
              </a:buClr>
            </a:pPr>
            <a:r>
              <a:rPr lang="sr-Cyrl-R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На наредним слајдовима свака страница је објашњена појединачно.</a:t>
            </a:r>
            <a:endParaRPr lang="sr-Cyrl-RS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0" indent="0" algn="ctr">
              <a:buNone/>
            </a:pPr>
            <a:endParaRPr lang="sr-Cyrl-RS" sz="3200" dirty="0" smtClean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31910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Садржај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2800" dirty="0" smtClean="0"/>
              <a:t>Увод</a:t>
            </a:r>
          </a:p>
          <a:p>
            <a:r>
              <a:rPr lang="sr-Cyrl-RS" sz="2800" dirty="0" smtClean="0"/>
              <a:t>Облик </a:t>
            </a:r>
            <a:r>
              <a:rPr lang="sr-Cyrl-RS" sz="2800" dirty="0"/>
              <a:t>и величина </a:t>
            </a:r>
            <a:r>
              <a:rPr lang="sr-Cyrl-RS" sz="2800" dirty="0" smtClean="0"/>
              <a:t>Земље</a:t>
            </a:r>
          </a:p>
          <a:p>
            <a:r>
              <a:rPr lang="sr-Cyrl-RS" sz="2800" dirty="0" smtClean="0"/>
              <a:t>Океани</a:t>
            </a:r>
          </a:p>
          <a:p>
            <a:r>
              <a:rPr lang="sr-Cyrl-RS" sz="2800" dirty="0" smtClean="0"/>
              <a:t>Континенти</a:t>
            </a:r>
          </a:p>
          <a:p>
            <a:r>
              <a:rPr lang="sr-Cyrl-RS" sz="2800" dirty="0" smtClean="0"/>
              <a:t>Провера знања</a:t>
            </a:r>
          </a:p>
          <a:p>
            <a:r>
              <a:rPr lang="sr-Cyrl-RS" sz="2800" dirty="0" smtClean="0"/>
              <a:t>Закључак</a:t>
            </a:r>
          </a:p>
          <a:p>
            <a:pPr marL="0" indent="0"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50681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Увод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Кратак увод у лекцију и објашњење ученицима о начину рада на платформи.</a:t>
            </a:r>
          </a:p>
          <a:p>
            <a:endParaRPr lang="sr-Cyrl-RS" dirty="0"/>
          </a:p>
          <a:p>
            <a:r>
              <a:rPr lang="sr-Cyrl-RS" dirty="0" smtClean="0"/>
              <a:t>Страницу можете погледати на следећем линку:</a:t>
            </a:r>
          </a:p>
          <a:p>
            <a:endParaRPr lang="sr-Cyrl-RS" dirty="0"/>
          </a:p>
          <a:p>
            <a:pPr marL="0" indent="0" algn="ctr">
              <a:buNone/>
            </a:pPr>
            <a:r>
              <a:rPr lang="sr-Cyrl-RS" sz="4000" dirty="0" smtClean="0">
                <a:hlinkClick r:id="rId2"/>
              </a:rPr>
              <a:t>Увод у лекцију</a:t>
            </a:r>
            <a:endParaRPr lang="sr-Latn-RS" sz="4000" dirty="0"/>
          </a:p>
        </p:txBody>
      </p:sp>
    </p:spTree>
    <p:extLst>
      <p:ext uri="{BB962C8B-B14F-4D97-AF65-F5344CB8AC3E}">
        <p14:creationId xmlns:p14="http://schemas.microsoft.com/office/powerpoint/2010/main" val="160137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Облик и величина Земље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Објашњен је облик планете Земље и прве </a:t>
            </a:r>
            <a:r>
              <a:rPr lang="sr-Cyrl-RS" dirty="0" smtClean="0"/>
              <a:t>представе </a:t>
            </a:r>
            <a:r>
              <a:rPr lang="sr-Cyrl-RS" dirty="0" smtClean="0"/>
              <a:t>о њеном изгледу у далекој прошлости.</a:t>
            </a:r>
          </a:p>
          <a:p>
            <a:r>
              <a:rPr lang="sr-Cyrl-RS" dirty="0" smtClean="0"/>
              <a:t>Објашњена је величина Земље, </a:t>
            </a:r>
            <a:r>
              <a:rPr lang="sr-Cyrl-RS" dirty="0" smtClean="0"/>
              <a:t>као и проценат </a:t>
            </a:r>
            <a:r>
              <a:rPr lang="sr-Cyrl-RS" dirty="0" smtClean="0"/>
              <a:t>заступљености копна и воде.</a:t>
            </a:r>
          </a:p>
          <a:p>
            <a:r>
              <a:rPr lang="sr-Cyrl-RS" dirty="0" smtClean="0"/>
              <a:t>Објашњени су непознати појмови.</a:t>
            </a:r>
          </a:p>
          <a:p>
            <a:endParaRPr lang="sr-Cyrl-RS" dirty="0"/>
          </a:p>
          <a:p>
            <a:r>
              <a:rPr lang="sr-Cyrl-RS" dirty="0" smtClean="0"/>
              <a:t>Страницу можете погледати на </a:t>
            </a:r>
            <a:r>
              <a:rPr lang="sr-Cyrl-RS" dirty="0" smtClean="0"/>
              <a:t>следећем </a:t>
            </a:r>
            <a:r>
              <a:rPr lang="sr-Cyrl-RS" dirty="0" smtClean="0"/>
              <a:t>линку:</a:t>
            </a:r>
          </a:p>
          <a:p>
            <a:endParaRPr lang="sr-Cyrl-RS" dirty="0"/>
          </a:p>
          <a:p>
            <a:pPr marL="0" indent="0" algn="ctr">
              <a:buNone/>
            </a:pPr>
            <a:r>
              <a:rPr lang="sr-Cyrl-RS" sz="4000" dirty="0" smtClean="0">
                <a:hlinkClick r:id="rId2"/>
              </a:rPr>
              <a:t>Облик и величина Земље</a:t>
            </a:r>
            <a:endParaRPr lang="sr-Latn-RS" sz="4000" dirty="0"/>
          </a:p>
        </p:txBody>
      </p:sp>
    </p:spTree>
    <p:extLst>
      <p:ext uri="{BB962C8B-B14F-4D97-AF65-F5344CB8AC3E}">
        <p14:creationId xmlns:p14="http://schemas.microsoft.com/office/powerpoint/2010/main" val="185673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Океани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Објашњено је шта су океани и наведено је који океани чине Светско море. </a:t>
            </a:r>
          </a:p>
          <a:p>
            <a:r>
              <a:rPr lang="sr-Cyrl-RS" dirty="0" smtClean="0"/>
              <a:t>На </a:t>
            </a:r>
            <a:r>
              <a:rPr lang="sr-Latn-RS" dirty="0" smtClean="0"/>
              <a:t>Google</a:t>
            </a:r>
            <a:r>
              <a:rPr lang="sr-Cyrl-RS" dirty="0" smtClean="0"/>
              <a:t> мапи су означени сви океани, једним кликом на ознаку отвара се опис за означени океан.</a:t>
            </a:r>
          </a:p>
          <a:p>
            <a:endParaRPr lang="sr-Cyrl-RS" dirty="0"/>
          </a:p>
          <a:p>
            <a:r>
              <a:rPr lang="sr-Cyrl-RS" dirty="0" smtClean="0"/>
              <a:t>Страницу можете погледати на следећем линку:</a:t>
            </a:r>
          </a:p>
          <a:p>
            <a:pPr marL="0" indent="0">
              <a:buNone/>
            </a:pPr>
            <a:endParaRPr lang="sr-Cyrl-RS" dirty="0"/>
          </a:p>
          <a:p>
            <a:pPr marL="0" indent="0" algn="ctr">
              <a:buNone/>
            </a:pPr>
            <a:r>
              <a:rPr lang="sr-Cyrl-RS" sz="4000" dirty="0" smtClean="0">
                <a:hlinkClick r:id="rId2"/>
              </a:rPr>
              <a:t>Океани</a:t>
            </a:r>
            <a:endParaRPr lang="sr-Latn-RS" sz="4000" dirty="0"/>
          </a:p>
        </p:txBody>
      </p:sp>
    </p:spTree>
    <p:extLst>
      <p:ext uri="{BB962C8B-B14F-4D97-AF65-F5344CB8AC3E}">
        <p14:creationId xmlns:p14="http://schemas.microsoft.com/office/powerpoint/2010/main" val="237987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Континенти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Објашњено је шта су континенти. Наведени су сви континенти који чине копнену површину Земље.</a:t>
            </a:r>
          </a:p>
          <a:p>
            <a:r>
              <a:rPr lang="sr-Cyrl-RS" dirty="0" smtClean="0"/>
              <a:t>На интерактивној презентацији која је одрађена на платформи </a:t>
            </a:r>
            <a:r>
              <a:rPr lang="sr-Latn-RS" dirty="0" smtClean="0"/>
              <a:t>Genial.ly</a:t>
            </a:r>
            <a:r>
              <a:rPr lang="sr-Cyrl-RS" dirty="0" smtClean="0"/>
              <a:t> представљени су сви континенти. Једним кликом </a:t>
            </a:r>
            <a:r>
              <a:rPr lang="sr-Cyrl-RS" dirty="0" smtClean="0"/>
              <a:t>на континент </a:t>
            </a:r>
            <a:r>
              <a:rPr lang="sr-Cyrl-RS" dirty="0" smtClean="0"/>
              <a:t>отвара се опис са основним географским информацијама.</a:t>
            </a:r>
          </a:p>
          <a:p>
            <a:endParaRPr lang="sr-Cyrl-RS" dirty="0"/>
          </a:p>
          <a:p>
            <a:r>
              <a:rPr lang="sr-Cyrl-RS" dirty="0" smtClean="0"/>
              <a:t>Страницу можете погледати на следећем линку:</a:t>
            </a:r>
          </a:p>
          <a:p>
            <a:pPr marL="0" indent="0">
              <a:buNone/>
            </a:pPr>
            <a:endParaRPr lang="sr-Cyrl-RS" dirty="0" smtClean="0"/>
          </a:p>
          <a:p>
            <a:pPr marL="0" indent="0" algn="ctr">
              <a:buNone/>
            </a:pPr>
            <a:r>
              <a:rPr lang="sr-Cyrl-RS" sz="4000" dirty="0" smtClean="0">
                <a:hlinkClick r:id="rId2"/>
              </a:rPr>
              <a:t>Континенти</a:t>
            </a:r>
            <a:endParaRPr lang="sr-Cyrl-RS" sz="4000" dirty="0"/>
          </a:p>
        </p:txBody>
      </p:sp>
    </p:spTree>
    <p:extLst>
      <p:ext uri="{BB962C8B-B14F-4D97-AF65-F5344CB8AC3E}">
        <p14:creationId xmlns:p14="http://schemas.microsoft.com/office/powerpoint/2010/main" val="79846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Провера знања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Провера знања је осмишљена на један необичан начин, кроз игру.</a:t>
            </a:r>
          </a:p>
          <a:p>
            <a:r>
              <a:rPr lang="sr-Cyrl-RS" dirty="0" smtClean="0"/>
              <a:t>Ученици учествију у два квиза који су одрађени на платформи </a:t>
            </a:r>
            <a:r>
              <a:rPr lang="sr-Latn-RS" dirty="0" smtClean="0"/>
              <a:t>Genial.ly</a:t>
            </a:r>
            <a:r>
              <a:rPr lang="sr-Cyrl-RS" dirty="0" smtClean="0"/>
              <a:t>. </a:t>
            </a:r>
          </a:p>
          <a:p>
            <a:r>
              <a:rPr lang="sr-Cyrl-RS" dirty="0" smtClean="0"/>
              <a:t>Квизови ’’Пут око света’’ и ’’Тачно – нетачно’’, омогућавају проверу знања на забаван начин.</a:t>
            </a:r>
          </a:p>
          <a:p>
            <a:pPr marL="0" indent="0">
              <a:buNone/>
            </a:pPr>
            <a:endParaRPr lang="sr-Cyrl-RS" dirty="0"/>
          </a:p>
          <a:p>
            <a:r>
              <a:rPr lang="sr-Cyrl-RS" dirty="0" smtClean="0"/>
              <a:t>Страницу можете погледати на следећем линку:</a:t>
            </a:r>
          </a:p>
          <a:p>
            <a:pPr marL="0" indent="0">
              <a:buNone/>
            </a:pPr>
            <a:endParaRPr lang="sr-Cyrl-RS" dirty="0" smtClean="0"/>
          </a:p>
          <a:p>
            <a:pPr marL="0" indent="0" algn="ctr">
              <a:buNone/>
            </a:pPr>
            <a:r>
              <a:rPr lang="sr-Cyrl-RS" sz="4000" dirty="0" smtClean="0">
                <a:hlinkClick r:id="rId2"/>
              </a:rPr>
              <a:t>Провера знања</a:t>
            </a:r>
            <a:endParaRPr lang="sr-Latn-RS" sz="4000" dirty="0"/>
          </a:p>
        </p:txBody>
      </p:sp>
    </p:spTree>
    <p:extLst>
      <p:ext uri="{BB962C8B-B14F-4D97-AF65-F5344CB8AC3E}">
        <p14:creationId xmlns:p14="http://schemas.microsoft.com/office/powerpoint/2010/main" val="156269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110</TotalTime>
  <Words>359</Words>
  <Application>Microsoft Office PowerPoint</Application>
  <PresentationFormat>Widescreen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Corbel</vt:lpstr>
      <vt:lpstr>Gill Sans MT</vt:lpstr>
      <vt:lpstr>Impact</vt:lpstr>
      <vt:lpstr>Badge</vt:lpstr>
      <vt:lpstr>Планета Земља</vt:lpstr>
      <vt:lpstr>Дигитална платформа</vt:lpstr>
      <vt:lpstr>Дигитални час</vt:lpstr>
      <vt:lpstr>Садржај</vt:lpstr>
      <vt:lpstr>Увод</vt:lpstr>
      <vt:lpstr>Облик и величина Земље</vt:lpstr>
      <vt:lpstr>Океани</vt:lpstr>
      <vt:lpstr>Континенти</vt:lpstr>
      <vt:lpstr>Провера знања</vt:lpstr>
      <vt:lpstr>Закључак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Планета Земља</dc:title>
  <dc:creator>Windows User</dc:creator>
  <cp:lastModifiedBy>Windows User</cp:lastModifiedBy>
  <cp:revision>10</cp:revision>
  <dcterms:created xsi:type="dcterms:W3CDTF">2020-04-26T12:59:32Z</dcterms:created>
  <dcterms:modified xsi:type="dcterms:W3CDTF">2020-04-26T14:53:11Z</dcterms:modified>
</cp:coreProperties>
</file>